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"/>
  </p:notesMasterIdLst>
  <p:handoutMasterIdLst>
    <p:handoutMasterId r:id="rId6"/>
  </p:handoutMasterIdLst>
  <p:sldIdLst>
    <p:sldId id="277" r:id="rId2"/>
    <p:sldId id="282" r:id="rId3"/>
    <p:sldId id="283" r:id="rId4"/>
  </p:sldIdLst>
  <p:sldSz cx="12192000" cy="6858000"/>
  <p:notesSz cx="6669088" cy="97536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33CCCC"/>
    <a:srgbClr val="008080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576" autoAdjust="0"/>
  </p:normalViewPr>
  <p:slideViewPr>
    <p:cSldViewPr snapToGrid="0">
      <p:cViewPr varScale="1">
        <p:scale>
          <a:sx n="77" d="100"/>
          <a:sy n="77" d="100"/>
        </p:scale>
        <p:origin x="9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9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89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C902C0-D48C-450E-86DD-5621ADF106DC}" type="datetimeFigureOut">
              <a:rPr lang="nb-NO" smtClean="0"/>
              <a:t>16.10.2022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264228"/>
            <a:ext cx="2889938" cy="489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777607" y="9264228"/>
            <a:ext cx="2889938" cy="489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C962F-F4EA-424B-8BF0-118DAA72155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02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9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9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7FDD7-429E-4623-863D-1E0AFD1F0E29}" type="datetimeFigureOut">
              <a:rPr lang="nb-NO" smtClean="0"/>
              <a:t>16.10.2022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19200"/>
            <a:ext cx="5853112" cy="3292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66909" y="4693920"/>
            <a:ext cx="5335270" cy="38404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264228"/>
            <a:ext cx="2889938" cy="489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777607" y="9264228"/>
            <a:ext cx="2889938" cy="489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BEA6C-E12B-41E2-A989-BB5175B53AD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5120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7E2A7-0CD2-4AB0-AAC3-8BDFF8847277}" type="datetimeFigureOut">
              <a:rPr lang="nb-NO" smtClean="0"/>
              <a:t>16.10.2022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D790-5F99-4A42-B99A-C803E6B73550}" type="slidenum">
              <a:rPr lang="nb-NO" smtClean="0"/>
              <a:t>‹#›</a:t>
            </a:fld>
            <a:endParaRPr lang="nb-NO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7056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7E2A7-0CD2-4AB0-AAC3-8BDFF8847277}" type="datetimeFigureOut">
              <a:rPr lang="nb-NO" smtClean="0"/>
              <a:t>16.10.2022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D790-5F99-4A42-B99A-C803E6B7355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2329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7E2A7-0CD2-4AB0-AAC3-8BDFF8847277}" type="datetimeFigureOut">
              <a:rPr lang="nb-NO" smtClean="0"/>
              <a:t>16.10.2022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D790-5F99-4A42-B99A-C803E6B7355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6544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7E2A7-0CD2-4AB0-AAC3-8BDFF8847277}" type="datetimeFigureOut">
              <a:rPr lang="nb-NO" smtClean="0"/>
              <a:t>16.10.2022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D790-5F99-4A42-B99A-C803E6B7355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7817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7E2A7-0CD2-4AB0-AAC3-8BDFF8847277}" type="datetimeFigureOut">
              <a:rPr lang="nb-NO" smtClean="0"/>
              <a:t>16.10.2022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D790-5F99-4A42-B99A-C803E6B73550}" type="slidenum">
              <a:rPr lang="nb-NO" smtClean="0"/>
              <a:t>‹#›</a:t>
            </a:fld>
            <a:endParaRPr lang="nb-NO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2294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7E2A7-0CD2-4AB0-AAC3-8BDFF8847277}" type="datetimeFigureOut">
              <a:rPr lang="nb-NO" smtClean="0"/>
              <a:t>16.10.2022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D790-5F99-4A42-B99A-C803E6B7355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0499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7E2A7-0CD2-4AB0-AAC3-8BDFF8847277}" type="datetimeFigureOut">
              <a:rPr lang="nb-NO" smtClean="0"/>
              <a:t>16.10.2022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D790-5F99-4A42-B99A-C803E6B7355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0546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7E2A7-0CD2-4AB0-AAC3-8BDFF8847277}" type="datetimeFigureOut">
              <a:rPr lang="nb-NO" smtClean="0"/>
              <a:t>16.10.2022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D790-5F99-4A42-B99A-C803E6B7355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7495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7E2A7-0CD2-4AB0-AAC3-8BDFF8847277}" type="datetimeFigureOut">
              <a:rPr lang="nb-NO" smtClean="0"/>
              <a:t>16.10.2022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D790-5F99-4A42-B99A-C803E6B7355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0485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317E2A7-0CD2-4AB0-AAC3-8BDFF8847277}" type="datetimeFigureOut">
              <a:rPr lang="nb-NO" smtClean="0"/>
              <a:t>16.10.2022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BBD790-5F99-4A42-B99A-C803E6B7355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1588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7E2A7-0CD2-4AB0-AAC3-8BDFF8847277}" type="datetimeFigureOut">
              <a:rPr lang="nb-NO" smtClean="0"/>
              <a:t>16.10.2022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D790-5F99-4A42-B99A-C803E6B7355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3285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317E2A7-0CD2-4AB0-AAC3-8BDFF8847277}" type="datetimeFigureOut">
              <a:rPr lang="nb-NO" smtClean="0"/>
              <a:t>16.10.2022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ABBD790-5F99-4A42-B99A-C803E6B73550}" type="slidenum">
              <a:rPr lang="nb-NO" smtClean="0"/>
              <a:t>‹#›</a:t>
            </a:fld>
            <a:endParaRPr lang="nb-NO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94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ctrTitle"/>
          </p:nvPr>
        </p:nvSpPr>
        <p:spPr>
          <a:xfrm>
            <a:off x="1100051" y="3796144"/>
            <a:ext cx="8742289" cy="565157"/>
          </a:xfrm>
        </p:spPr>
        <p:txBody>
          <a:bodyPr>
            <a:normAutofit fontScale="90000"/>
          </a:bodyPr>
          <a:lstStyle/>
          <a:p>
            <a:r>
              <a:rPr lang="nb-NO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SAK 44/ 22 Orienteringer fra regionrådskoordinator</a:t>
            </a:r>
            <a:r>
              <a:rPr lang="nb-N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b-NO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b-NO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Ordfører – rådmannsutvalget 10</a:t>
            </a:r>
            <a:r>
              <a:rPr lang="nb-NO" sz="2000" smtClean="0">
                <a:latin typeface="Arial" panose="020B0604020202020204" pitchFamily="34" charset="0"/>
                <a:cs typeface="Arial" panose="020B0604020202020204" pitchFamily="34" charset="0"/>
              </a:rPr>
              <a:t>. oktober </a:t>
            </a:r>
            <a:r>
              <a:rPr lang="nb-N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lang="nb-NO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Undertittel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nb-NO" sz="1600" cap="none" spc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v/ Inger Kammerud 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nb-NO" sz="1200" cap="none" spc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Regionrådskoordinator for interkommunalt politisk råd for Ringeriksregionen</a:t>
            </a:r>
            <a:endParaRPr lang="nb-NO" sz="1200" cap="none" spc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265235"/>
            <a:ext cx="3810000" cy="2857500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60" y="265235"/>
            <a:ext cx="2746643" cy="203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9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97280" y="1166326"/>
            <a:ext cx="8065381" cy="460343"/>
          </a:xfrm>
        </p:spPr>
        <p:txBody>
          <a:bodyPr>
            <a:normAutofit/>
          </a:bodyPr>
          <a:lstStyle/>
          <a:p>
            <a:r>
              <a:rPr lang="nb-N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Orienteringer </a:t>
            </a:r>
            <a:endParaRPr lang="nb-NO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85" y="286603"/>
            <a:ext cx="3661680" cy="698144"/>
          </a:xfr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777" y="286603"/>
            <a:ext cx="1706140" cy="1262707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765110" y="1720446"/>
            <a:ext cx="839755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 smtClean="0"/>
              <a:t>Nordisk mobilitetskonferanse 2023 </a:t>
            </a:r>
            <a:r>
              <a:rPr lang="nb-NO" dirty="0" smtClean="0"/>
              <a:t>(på mail)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 smtClean="0"/>
              <a:t>KS agenda – kurs </a:t>
            </a:r>
            <a:r>
              <a:rPr lang="nb-NO" b="1" dirty="0" err="1" smtClean="0"/>
              <a:t>ifm</a:t>
            </a:r>
            <a:r>
              <a:rPr lang="nb-NO" b="1" dirty="0" smtClean="0"/>
              <a:t> nasjonal sikkerhetsmåned 2022</a:t>
            </a:r>
          </a:p>
          <a:p>
            <a:r>
              <a:rPr lang="nb-NO" dirty="0" smtClean="0"/>
              <a:t>- Kurs i sikkerhetsledelse for kommunale ledere 24-25.10(KS) (på Mail)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nb-NO" dirty="0" smtClean="0"/>
              <a:t>Kan </a:t>
            </a:r>
            <a:r>
              <a:rPr lang="nb-NO" dirty="0"/>
              <a:t>settes opp regionale kurs – mer enn 20 deltakere)</a:t>
            </a:r>
          </a:p>
          <a:p>
            <a:r>
              <a:rPr lang="nb-NO" dirty="0" smtClean="0"/>
              <a:t>- Kurs i planlegging for det ukjente  (KS) (på Mail)</a:t>
            </a:r>
          </a:p>
          <a:p>
            <a:pPr marL="285750" indent="-285750">
              <a:buFontTx/>
              <a:buChar char="-"/>
            </a:pPr>
            <a:endParaRPr lang="nb-N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 smtClean="0"/>
              <a:t>Osloregionen </a:t>
            </a:r>
          </a:p>
          <a:p>
            <a:pPr marL="285750" indent="-285750">
              <a:buFontTx/>
              <a:buChar char="-"/>
            </a:pPr>
            <a:r>
              <a:rPr lang="nb-NO" dirty="0" smtClean="0"/>
              <a:t>Klimaskole om klimavennlig skogbruk (digitalt) 27. oktober 08.30-10.00 </a:t>
            </a:r>
          </a:p>
          <a:p>
            <a:pPr marL="285750" indent="-285750">
              <a:buFontTx/>
              <a:buChar char="-"/>
            </a:pPr>
            <a:r>
              <a:rPr lang="nb-NO" dirty="0" smtClean="0"/>
              <a:t>NTP </a:t>
            </a:r>
            <a:r>
              <a:rPr lang="nb-NO" dirty="0"/>
              <a:t>2025-2036 – </a:t>
            </a:r>
            <a:r>
              <a:rPr lang="nb-NO" dirty="0" err="1" smtClean="0"/>
              <a:t>webinar</a:t>
            </a:r>
            <a:r>
              <a:rPr lang="nb-NO" dirty="0" smtClean="0"/>
              <a:t> 9</a:t>
            </a:r>
            <a:r>
              <a:rPr lang="nb-NO" dirty="0"/>
              <a:t>. november </a:t>
            </a:r>
            <a:endParaRPr lang="nb-NO" dirty="0" smtClean="0"/>
          </a:p>
          <a:p>
            <a:pPr marL="285750" indent="-285750">
              <a:buFontTx/>
              <a:buChar char="-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 smtClean="0"/>
              <a:t>Viken</a:t>
            </a:r>
          </a:p>
          <a:p>
            <a:pPr marL="285750" indent="-285750">
              <a:buFontTx/>
              <a:buChar char="-"/>
            </a:pPr>
            <a:r>
              <a:rPr lang="nb-NO" dirty="0" smtClean="0"/>
              <a:t>19.-20 oktober Samling for IPR- </a:t>
            </a:r>
            <a:r>
              <a:rPr lang="nb-NO" dirty="0"/>
              <a:t>koordinatorene på </a:t>
            </a:r>
            <a:r>
              <a:rPr lang="nb-NO" dirty="0" smtClean="0"/>
              <a:t>Geilo 19.-20. </a:t>
            </a:r>
            <a:r>
              <a:rPr lang="nb-NO" dirty="0" smtClean="0"/>
              <a:t>oktober</a:t>
            </a:r>
            <a:endParaRPr lang="nb-NO" dirty="0" smtClean="0"/>
          </a:p>
          <a:p>
            <a:pPr marL="285750" indent="-285750">
              <a:buFontTx/>
              <a:buChar char="-"/>
            </a:pPr>
            <a:r>
              <a:rPr lang="nb-NO" dirty="0" smtClean="0"/>
              <a:t>Kommuneseminar - FN- dagen – verktøy for bærekraft 24. oktober</a:t>
            </a:r>
          </a:p>
          <a:p>
            <a:pPr marL="285750" indent="-285750">
              <a:buFontTx/>
              <a:buChar char="-"/>
            </a:pPr>
            <a:r>
              <a:rPr lang="nb-NO" dirty="0" smtClean="0"/>
              <a:t>Strategisk </a:t>
            </a:r>
            <a:r>
              <a:rPr lang="nb-NO" dirty="0"/>
              <a:t>seminar om regionale </a:t>
            </a:r>
            <a:r>
              <a:rPr lang="nb-NO" dirty="0" smtClean="0"/>
              <a:t>planer 31.10-01.11 i </a:t>
            </a:r>
            <a:r>
              <a:rPr lang="nb-NO" dirty="0" smtClean="0"/>
              <a:t>Fredrikstad</a:t>
            </a:r>
          </a:p>
          <a:p>
            <a:pPr marL="285750" indent="-285750">
              <a:buFontTx/>
              <a:buChar char="-"/>
            </a:pPr>
            <a:r>
              <a:rPr lang="nb-NO" dirty="0" smtClean="0"/>
              <a:t>14. november – Involvering av </a:t>
            </a:r>
            <a:r>
              <a:rPr lang="nb-NO" smtClean="0"/>
              <a:t>Kommunene i NTP- </a:t>
            </a:r>
            <a:r>
              <a:rPr lang="nb-NO" dirty="0" smtClean="0"/>
              <a:t>prosessen</a:t>
            </a:r>
            <a:endParaRPr lang="nb-NO" dirty="0" smtClean="0"/>
          </a:p>
          <a:p>
            <a:pPr marL="285750" indent="-285750">
              <a:buFontTx/>
              <a:buChar char="-"/>
            </a:pPr>
            <a:endParaRPr lang="nb-NO" dirty="0"/>
          </a:p>
          <a:p>
            <a:pPr marL="285750" indent="-285750">
              <a:buFontTx/>
              <a:buChar char="-"/>
            </a:pPr>
            <a:endParaRPr lang="nb-NO" dirty="0"/>
          </a:p>
          <a:p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0437" y="178104"/>
            <a:ext cx="3320921" cy="1976443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1718" y="3598620"/>
            <a:ext cx="2956845" cy="1493985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25127" y="5092605"/>
            <a:ext cx="2966609" cy="1670952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41718" y="2066205"/>
            <a:ext cx="2933428" cy="164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79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97280" y="1166326"/>
            <a:ext cx="8065381" cy="460343"/>
          </a:xfrm>
        </p:spPr>
        <p:txBody>
          <a:bodyPr>
            <a:normAutofit/>
          </a:bodyPr>
          <a:lstStyle/>
          <a:p>
            <a:r>
              <a:rPr lang="nb-N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Orienteringer </a:t>
            </a:r>
            <a:r>
              <a:rPr lang="nb-NO" sz="2400" smtClean="0">
                <a:latin typeface="Arial" panose="020B0604020202020204" pitchFamily="34" charset="0"/>
                <a:cs typeface="Arial" panose="020B0604020202020204" pitchFamily="34" charset="0"/>
              </a:rPr>
              <a:t>forts. </a:t>
            </a:r>
            <a:endParaRPr lang="nb-NO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85" y="286603"/>
            <a:ext cx="3661680" cy="698144"/>
          </a:xfr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777" y="286603"/>
            <a:ext cx="1706140" cy="1262707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765110" y="2058769"/>
            <a:ext cx="839755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 smtClean="0"/>
              <a:t>Arbeid med Ringeriksporteføljen – oppfølging </a:t>
            </a:r>
            <a:r>
              <a:rPr lang="nb-NO" b="1" smtClean="0"/>
              <a:t>av statsbudsjettet</a:t>
            </a:r>
            <a:endParaRPr lang="nb-NO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 smtClean="0"/>
              <a:t>Diverse samlinger/ møter framover</a:t>
            </a:r>
          </a:p>
          <a:p>
            <a:pPr marL="285750" indent="-285750">
              <a:buFontTx/>
              <a:buChar char="-"/>
            </a:pPr>
            <a:r>
              <a:rPr lang="nb-NO" dirty="0" smtClean="0"/>
              <a:t>13. oktober – Ringerikskonferansen</a:t>
            </a:r>
          </a:p>
          <a:p>
            <a:pPr marL="285750" indent="-285750">
              <a:buFontTx/>
              <a:buChar char="-"/>
            </a:pPr>
            <a:r>
              <a:rPr lang="nb-NO" dirty="0"/>
              <a:t>17. oktober -  KS inviteres internasjonale koordinatorer i kommuner og fylkeskommuner til info- møte for høstens møte i regjeringens Europapolitiske forum for kommunesektoren 16. </a:t>
            </a:r>
            <a:r>
              <a:rPr lang="nb-NO" dirty="0" smtClean="0"/>
              <a:t>november</a:t>
            </a:r>
          </a:p>
          <a:p>
            <a:pPr marL="285750" indent="-285750">
              <a:buFontTx/>
              <a:buChar char="-"/>
            </a:pPr>
            <a:r>
              <a:rPr lang="nb-NO" dirty="0" smtClean="0"/>
              <a:t>7. november – bergenstoget til Oslo med Forum nye Bergensbanen</a:t>
            </a:r>
          </a:p>
          <a:p>
            <a:pPr marL="285750" indent="-285750">
              <a:buFontTx/>
              <a:buChar char="-"/>
            </a:pPr>
            <a:r>
              <a:rPr lang="nb-NO" dirty="0" smtClean="0"/>
              <a:t>24. november – Høstdag med Forum nye Bergensbanen – Hønefoss</a:t>
            </a:r>
          </a:p>
          <a:p>
            <a:pPr marL="285750" indent="-285750">
              <a:buFontTx/>
              <a:buChar char="-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 smtClean="0"/>
              <a:t>Flytte neste møte fra 14.11 ?</a:t>
            </a:r>
          </a:p>
          <a:p>
            <a:pPr marL="285750" indent="-285750">
              <a:buFontTx/>
              <a:buChar char="-"/>
            </a:pPr>
            <a:r>
              <a:rPr lang="nb-NO" dirty="0" smtClean="0"/>
              <a:t>Kollisjon med dialogmøte om NTP i Viken </a:t>
            </a:r>
          </a:p>
          <a:p>
            <a:pPr marL="285750" indent="-285750">
              <a:buFontTx/>
              <a:buChar char="-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5594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">
  <a:themeElements>
    <a:clrScheme name="Gråton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trospek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1334</TotalTime>
  <Words>227</Words>
  <Application>Microsoft Office PowerPoint</Application>
  <PresentationFormat>Widescreen</PresentationFormat>
  <Paragraphs>32</Paragraphs>
  <Slides>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Courier New</vt:lpstr>
      <vt:lpstr>Retrospekt</vt:lpstr>
      <vt:lpstr>SAK 44/ 22 Orienteringer fra regionrådskoordinator  Ordfører – rådmannsutvalget 10. oktober 2022</vt:lpstr>
      <vt:lpstr>Orienteringer </vt:lpstr>
      <vt:lpstr>Orienteringer forts. </vt:lpstr>
    </vt:vector>
  </TitlesOfParts>
  <Company>Ringerike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Inger Synnøve Kammerud</dc:creator>
  <cp:lastModifiedBy>Inger Synnøve Kammerud</cp:lastModifiedBy>
  <cp:revision>138</cp:revision>
  <cp:lastPrinted>2021-02-22T11:16:37Z</cp:lastPrinted>
  <dcterms:created xsi:type="dcterms:W3CDTF">2021-02-16T13:28:25Z</dcterms:created>
  <dcterms:modified xsi:type="dcterms:W3CDTF">2022-10-16T10:59:14Z</dcterms:modified>
</cp:coreProperties>
</file>