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7" r:id="rId2"/>
    <p:sldId id="283" r:id="rId3"/>
    <p:sldId id="279" r:id="rId4"/>
    <p:sldId id="282" r:id="rId5"/>
    <p:sldId id="285" r:id="rId6"/>
    <p:sldId id="284" r:id="rId7"/>
    <p:sldId id="286" r:id="rId8"/>
    <p:sldId id="287" r:id="rId9"/>
  </p:sldIdLst>
  <p:sldSz cx="12192000" cy="6858000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CCCC"/>
    <a:srgbClr val="00808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76" autoAdjust="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902C0-D48C-450E-86DD-5621ADF106DC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C962F-F4EA-424B-8BF0-118DAA72155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27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7FDD7-429E-4623-863D-1E0AFD1F0E29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BEA6C-E12B-41E2-A989-BB5175B53A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512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05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32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654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8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29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49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054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4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48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58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28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17E2A7-0CD2-4AB0-AAC3-8BDFF8847277}" type="datetimeFigureOut">
              <a:rPr lang="nb-NO" smtClean="0"/>
              <a:t>07.10.2022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BBD790-5F99-4A42-B99A-C803E6B73550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94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>
          <a:xfrm>
            <a:off x="1100051" y="3796144"/>
            <a:ext cx="8742289" cy="565157"/>
          </a:xfrm>
        </p:spPr>
        <p:txBody>
          <a:bodyPr>
            <a:normAutofit fontScale="90000"/>
          </a:bodyPr>
          <a:lstStyle/>
          <a:p>
            <a:r>
              <a:rPr lang="nb-NO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SAK 42/ 22 felles veteranplan for Ringeriksregionen</a:t>
            </a:r>
            <a:r>
              <a:rPr lang="nb-NO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Ordfører – rådmannsutvalget  10. oktober 2022</a:t>
            </a:r>
            <a:endParaRPr lang="nb-N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b-NO" sz="1600" cap="none" spc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 Inger Kammerud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nb-NO" sz="1200" cap="none" spc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Regionrådskoordinator for interkommunalt politisk råd for Ringeriksregionen</a:t>
            </a:r>
            <a:endParaRPr lang="nb-NO" sz="1200" cap="none" spc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265235"/>
            <a:ext cx="3810000" cy="2857500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60" y="265235"/>
            <a:ext cx="2746643" cy="203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567543" y="1808248"/>
            <a:ext cx="8397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Arbeidet er godt i gang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Avholdt 5 prosjektgruppemøter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Avholdt </a:t>
            </a:r>
            <a:r>
              <a:rPr lang="nb-NO" b="1" dirty="0" smtClean="0"/>
              <a:t>workshop 15. september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Referansegruppe under </a:t>
            </a:r>
            <a:r>
              <a:rPr lang="nb-NO" b="1" dirty="0" smtClean="0"/>
              <a:t>etablering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581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Framdrift – litt forsinket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085" y="2332200"/>
            <a:ext cx="9936233" cy="300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8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styringsgruppen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1. Hvem er veteraner? Definisjon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 smtClean="0"/>
          </a:p>
          <a:p>
            <a:r>
              <a:rPr lang="nb-NO" dirty="0"/>
              <a:t>En veteran er en person som har tjenestegjort  i internasjonale militære operasjoner. Alle, både sivile og militære, som har deltatt i internasjonale operasjoner er veteraner i etterkant. I Ringeriksregionen er det om lag 850 veteraner. 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Begrepet «veteran» favner både personer som deltok i hjemlige operasjoner under 2. verdenskrig og personer som har deltatt i internasjonale operasjoner, inkludert fredsbevarende eller fredsopprettende oppdrag, fra krigen og frem til i dag. Til veteraner regnes også de som har vært i utenlandsoppdrag for politiet og </a:t>
            </a:r>
            <a:r>
              <a:rPr lang="nb-NO" dirty="0" smtClean="0"/>
              <a:t>Utenriksdepartementet. </a:t>
            </a:r>
            <a:endParaRPr lang="nb-NO" dirty="0"/>
          </a:p>
          <a:p>
            <a:r>
              <a:rPr lang="nb-NO" dirty="0"/>
              <a:t> </a:t>
            </a:r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979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styringsgruppen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2. Fokusområder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 smtClean="0"/>
          </a:p>
          <a:p>
            <a:r>
              <a:rPr lang="nb-NO" dirty="0" smtClean="0"/>
              <a:t>Forsvaret opererer med tre fokusområder, som svært mange har adoptert i sine planer:</a:t>
            </a:r>
          </a:p>
          <a:p>
            <a:pPr marL="285750" indent="-285750">
              <a:buFontTx/>
              <a:buChar char="-"/>
            </a:pPr>
            <a:r>
              <a:rPr lang="nb-NO" dirty="0" smtClean="0"/>
              <a:t>Anerkjennelse</a:t>
            </a:r>
          </a:p>
          <a:p>
            <a:pPr marL="285750" indent="-285750">
              <a:buFontTx/>
              <a:buChar char="-"/>
            </a:pPr>
            <a:r>
              <a:rPr lang="nb-NO" dirty="0" smtClean="0"/>
              <a:t>Ivaretakelse</a:t>
            </a:r>
          </a:p>
          <a:p>
            <a:pPr marL="285750" indent="-285750">
              <a:buFontTx/>
              <a:buChar char="-"/>
            </a:pPr>
            <a:r>
              <a:rPr lang="nb-NO" dirty="0" smtClean="0"/>
              <a:t>Oppfølging</a:t>
            </a:r>
          </a:p>
          <a:p>
            <a:pPr marL="285750" indent="-285750">
              <a:buFontTx/>
              <a:buChar char="-"/>
            </a:pPr>
            <a:endParaRPr lang="nb-NO" dirty="0"/>
          </a:p>
          <a:p>
            <a:r>
              <a:rPr lang="nb-NO" dirty="0" smtClean="0"/>
              <a:t>Prosjektgruppen er enige om å ha et verdisyn der veteranene er en ressurs i lokalsamfunnet. Det medfører derved at fokusområdene bør være mer aktive:</a:t>
            </a:r>
          </a:p>
          <a:p>
            <a:endParaRPr lang="nb-NO" dirty="0"/>
          </a:p>
          <a:p>
            <a:pPr marL="285750" indent="-285750">
              <a:buFontTx/>
              <a:buChar char="-"/>
            </a:pPr>
            <a:r>
              <a:rPr lang="nb-NO" b="1" dirty="0" smtClean="0"/>
              <a:t>Engasjement</a:t>
            </a:r>
            <a:r>
              <a:rPr lang="nb-NO" dirty="0" smtClean="0"/>
              <a:t> (anerkjenne, ivareta, følge opp- lokalt, regionalt, internasjonalt)  </a:t>
            </a:r>
            <a:endParaRPr lang="nb-NO" dirty="0" smtClean="0"/>
          </a:p>
          <a:p>
            <a:pPr marL="285750" indent="-285750">
              <a:buFontTx/>
              <a:buChar char="-"/>
            </a:pPr>
            <a:r>
              <a:rPr lang="nb-NO" b="1" dirty="0" smtClean="0"/>
              <a:t>Ressurs</a:t>
            </a:r>
            <a:r>
              <a:rPr lang="nb-NO" dirty="0" smtClean="0"/>
              <a:t> (samfunnsdeltakelse, formidle kunnskap, forebygge hendelser</a:t>
            </a:r>
            <a:endParaRPr lang="nb-NO" dirty="0" smtClean="0"/>
          </a:p>
          <a:p>
            <a:pPr marL="285750" indent="-285750">
              <a:buFontTx/>
              <a:buChar char="-"/>
            </a:pPr>
            <a:r>
              <a:rPr lang="nb-NO" b="1" dirty="0" smtClean="0"/>
              <a:t>Involvering</a:t>
            </a:r>
            <a:r>
              <a:rPr lang="nb-NO" dirty="0" smtClean="0"/>
              <a:t> </a:t>
            </a:r>
            <a:r>
              <a:rPr lang="nb-NO" dirty="0" smtClean="0"/>
              <a:t>(skape arenaer/møteplasser, bygge nettverk på tvers, involvere samfunnet, veteraner involverer seg i andre veteraner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851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styringsgruppen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3. </a:t>
            </a:r>
            <a:r>
              <a:rPr lang="nb-NO" b="1" dirty="0" smtClean="0"/>
              <a:t>Finansiering</a:t>
            </a:r>
          </a:p>
          <a:p>
            <a:endParaRPr lang="nb-NO" b="1" dirty="0"/>
          </a:p>
          <a:p>
            <a:r>
              <a:rPr lang="nb-NO" dirty="0" smtClean="0"/>
              <a:t>De fleste helse- og omsorgsrelaterte oppgavene knyttet til veteraner vil være finansiert over eksisterende offentlige budsjetter (kommune, NAV, Forsvaret)</a:t>
            </a:r>
          </a:p>
          <a:p>
            <a:endParaRPr lang="nb-NO" dirty="0"/>
          </a:p>
          <a:p>
            <a:r>
              <a:rPr lang="nb-NO" dirty="0"/>
              <a:t>Veteranene forventer at kommunen er aktivt med på og tilrettelegger </a:t>
            </a:r>
            <a:r>
              <a:rPr lang="nb-NO" dirty="0" smtClean="0"/>
              <a:t>når det er aktiviteter; 24. oktober , 8. mai. Hvem har ansvar/organiserer, hvem finansierer?</a:t>
            </a:r>
            <a:endParaRPr lang="nb-NO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Hvilket detaljeringsnivå skal planen legge seg på?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Eventuell betalingsmodell?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Settes av på kulturbudsjettet?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387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styringsgruppen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4. </a:t>
            </a:r>
            <a:r>
              <a:rPr lang="nb-NO" b="1" dirty="0" smtClean="0"/>
              <a:t>Eget samlingssted </a:t>
            </a:r>
            <a:r>
              <a:rPr lang="nb-NO" b="1" dirty="0" smtClean="0"/>
              <a:t>for </a:t>
            </a:r>
            <a:r>
              <a:rPr lang="nb-NO" b="1" dirty="0" smtClean="0"/>
              <a:t>veteraner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r>
              <a:rPr lang="nb-NO" dirty="0" smtClean="0"/>
              <a:t>Veteraner ønsker et eget samlingssted. Forslag fra prosjektgruppen at dette er sentralt i Hønefoss. Mange veteraner har ikke førerkort og er avhengig av kollektiv.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Hvordan imøtekommer vi dette? Det er pekt på Frivillighetens hus?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10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7280" y="1166326"/>
            <a:ext cx="8065381" cy="460343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styringsgruppen 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85" y="286603"/>
            <a:ext cx="3661680" cy="698144"/>
          </a:xfr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777" y="286603"/>
            <a:ext cx="1706140" cy="126270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1492898" y="1808248"/>
            <a:ext cx="83975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5. </a:t>
            </a:r>
            <a:r>
              <a:rPr lang="nb-NO" b="1" dirty="0" smtClean="0"/>
              <a:t>Veterankontakt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r>
              <a:rPr lang="nb-NO" dirty="0" smtClean="0"/>
              <a:t>Det er ikke lovpålagt med egen veterankontakt, men mange har dette. Erfaringsmessig er det ikke mange henvendelser, men gir «en veg» inn i stedet for at alle henvendelser blir sendt på rundgang </a:t>
            </a:r>
            <a:r>
              <a:rPr lang="nb-NO" smtClean="0"/>
              <a:t>i kommunen.  </a:t>
            </a:r>
            <a:endParaRPr lang="nb-NO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Kan regionen se for seg en regional veterankontakt?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380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">
  <a:themeElements>
    <a:clrScheme name="Gråto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1319</TotalTime>
  <Words>426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Retrospekt</vt:lpstr>
      <vt:lpstr>SAK 42/ 22 felles veteranplan for Ringeriksregionen   Ordfører – rådmannsutvalget  10. oktober 2022</vt:lpstr>
      <vt:lpstr>Status</vt:lpstr>
      <vt:lpstr>Framdrift – litt forsinket</vt:lpstr>
      <vt:lpstr>Spørsmål til styringsgruppen </vt:lpstr>
      <vt:lpstr>Spørsmål til styringsgruppen </vt:lpstr>
      <vt:lpstr>Spørsmål til styringsgruppen </vt:lpstr>
      <vt:lpstr>Spørsmål til styringsgruppen </vt:lpstr>
      <vt:lpstr>Spørsmål til styringsgruppen </vt:lpstr>
    </vt:vector>
  </TitlesOfParts>
  <Company>Ringerike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Synnøve Kammerud</dc:creator>
  <cp:lastModifiedBy>Inger Synnøve Kammerud</cp:lastModifiedBy>
  <cp:revision>135</cp:revision>
  <cp:lastPrinted>2021-02-22T11:16:37Z</cp:lastPrinted>
  <dcterms:created xsi:type="dcterms:W3CDTF">2021-02-16T13:28:25Z</dcterms:created>
  <dcterms:modified xsi:type="dcterms:W3CDTF">2022-10-07T10:36:38Z</dcterms:modified>
</cp:coreProperties>
</file>